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28AF9C59-D954-4E01-90A1-7D5BE2F3F98F}" type="datetimeFigureOut">
              <a:rPr lang="hu-HU" smtClean="0"/>
              <a:t>2020.02.26.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397533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8AF9C59-D954-4E01-90A1-7D5BE2F3F98F}" type="datetimeFigureOut">
              <a:rPr lang="hu-HU" smtClean="0"/>
              <a:t>2020.02.26.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261942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8AF9C59-D954-4E01-90A1-7D5BE2F3F98F}" type="datetimeFigureOut">
              <a:rPr lang="hu-HU" smtClean="0"/>
              <a:t>2020.02.26.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92345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8AF9C59-D954-4E01-90A1-7D5BE2F3F98F}" type="datetimeFigureOut">
              <a:rPr lang="hu-HU" smtClean="0"/>
              <a:t>2020.02.26.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19432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28AF9C59-D954-4E01-90A1-7D5BE2F3F98F}" type="datetimeFigureOut">
              <a:rPr lang="hu-HU" smtClean="0"/>
              <a:t>2020.02.26.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81059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28AF9C59-D954-4E01-90A1-7D5BE2F3F98F}" type="datetimeFigureOut">
              <a:rPr lang="hu-HU" smtClean="0"/>
              <a:t>2020.02.26.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18638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28AF9C59-D954-4E01-90A1-7D5BE2F3F98F}" type="datetimeFigureOut">
              <a:rPr lang="hu-HU" smtClean="0"/>
              <a:t>2020.02.26.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323538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28AF9C59-D954-4E01-90A1-7D5BE2F3F98F}" type="datetimeFigureOut">
              <a:rPr lang="hu-HU" smtClean="0"/>
              <a:t>2020.02.26.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289619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28AF9C59-D954-4E01-90A1-7D5BE2F3F98F}" type="datetimeFigureOut">
              <a:rPr lang="hu-HU" smtClean="0"/>
              <a:t>2020.02.26.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21720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8AF9C59-D954-4E01-90A1-7D5BE2F3F98F}" type="datetimeFigureOut">
              <a:rPr lang="hu-HU" smtClean="0"/>
              <a:t>2020.02.26.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299882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8AF9C59-D954-4E01-90A1-7D5BE2F3F98F}" type="datetimeFigureOut">
              <a:rPr lang="hu-HU" smtClean="0"/>
              <a:t>2020.02.26.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0E6EE48-6EB7-420B-B165-AD6DDF8B1463}" type="slidenum">
              <a:rPr lang="hu-HU" smtClean="0"/>
              <a:t>‹#›</a:t>
            </a:fld>
            <a:endParaRPr lang="hu-HU"/>
          </a:p>
        </p:txBody>
      </p:sp>
    </p:spTree>
    <p:extLst>
      <p:ext uri="{BB962C8B-B14F-4D97-AF65-F5344CB8AC3E}">
        <p14:creationId xmlns:p14="http://schemas.microsoft.com/office/powerpoint/2010/main" val="393900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F9C59-D954-4E01-90A1-7D5BE2F3F98F}" type="datetimeFigureOut">
              <a:rPr lang="hu-HU" smtClean="0"/>
              <a:t>2020.02.26.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6EE48-6EB7-420B-B165-AD6DDF8B1463}" type="slidenum">
              <a:rPr lang="hu-HU" smtClean="0"/>
              <a:t>‹#›</a:t>
            </a:fld>
            <a:endParaRPr lang="hu-HU"/>
          </a:p>
        </p:txBody>
      </p:sp>
    </p:spTree>
    <p:extLst>
      <p:ext uri="{BB962C8B-B14F-4D97-AF65-F5344CB8AC3E}">
        <p14:creationId xmlns:p14="http://schemas.microsoft.com/office/powerpoint/2010/main" val="3950382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ho.int/emergencies/diseases/novel-coronavirus-2019/advice-for-public" TargetMode="External"/><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ho.int/emergencies/diseases/novel-coronavirus-2019/advice-for-public/when-and-how-to-use-masks" TargetMode="External"/><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ho.int/news-room/q-a-detail/q-a-coronavirus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b="1" dirty="0" err="1" smtClean="0"/>
              <a:t>Coronavirus</a:t>
            </a:r>
            <a:r>
              <a:rPr lang="hu-HU" b="1" dirty="0" smtClean="0"/>
              <a:t> FAQ</a:t>
            </a:r>
            <a:endParaRPr lang="hu-HU" b="1" dirty="0"/>
          </a:p>
        </p:txBody>
      </p:sp>
      <p:sp>
        <p:nvSpPr>
          <p:cNvPr id="3" name="Alcím 2"/>
          <p:cNvSpPr>
            <a:spLocks noGrp="1"/>
          </p:cNvSpPr>
          <p:nvPr>
            <p:ph type="subTitle" idx="1"/>
          </p:nvPr>
        </p:nvSpPr>
        <p:spPr>
          <a:xfrm>
            <a:off x="1331640" y="4869160"/>
            <a:ext cx="6400800" cy="1752600"/>
          </a:xfrm>
        </p:spPr>
        <p:txBody>
          <a:bodyPr/>
          <a:lstStyle/>
          <a:p>
            <a:r>
              <a:rPr lang="hu-HU" dirty="0" err="1" smtClean="0"/>
              <a:t>Source</a:t>
            </a:r>
            <a:r>
              <a:rPr lang="hu-HU" dirty="0" smtClean="0"/>
              <a:t> WHO </a:t>
            </a:r>
            <a:endParaRPr lang="hu-HU" dirty="0"/>
          </a:p>
        </p:txBody>
      </p:sp>
    </p:spTree>
    <p:extLst>
      <p:ext uri="{BB962C8B-B14F-4D97-AF65-F5344CB8AC3E}">
        <p14:creationId xmlns:p14="http://schemas.microsoft.com/office/powerpoint/2010/main" val="3102222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Should I worry about COVID-19?</a:t>
            </a:r>
            <a:r>
              <a:rPr lang="en-US" dirty="0" smtClean="0"/>
              <a:t/>
            </a:r>
            <a:br>
              <a:rPr lang="en-US" dirty="0" smtClean="0"/>
            </a:br>
            <a:endParaRPr lang="hu-HU" dirty="0"/>
          </a:p>
        </p:txBody>
      </p:sp>
      <p:sp>
        <p:nvSpPr>
          <p:cNvPr id="3" name="Tartalom helye 2"/>
          <p:cNvSpPr>
            <a:spLocks noGrp="1"/>
          </p:cNvSpPr>
          <p:nvPr>
            <p:ph idx="1"/>
          </p:nvPr>
        </p:nvSpPr>
        <p:spPr>
          <a:xfrm>
            <a:off x="467544" y="1052736"/>
            <a:ext cx="8219256" cy="5073427"/>
          </a:xfrm>
        </p:spPr>
        <p:txBody>
          <a:bodyPr>
            <a:normAutofit fontScale="62500" lnSpcReduction="20000"/>
          </a:bodyPr>
          <a:lstStyle/>
          <a:p>
            <a:r>
              <a:rPr lang="en-US" b="1" dirty="0" smtClean="0"/>
              <a:t>If </a:t>
            </a:r>
            <a:r>
              <a:rPr lang="en-US" b="1" dirty="0"/>
              <a:t>you are not in an area where COVID-19 is spreading, or if you have not travelled from one of those areas or have not been in close contact with someone who has and is feeling unwell, your chances of getting it are currently low. </a:t>
            </a:r>
            <a:r>
              <a:rPr lang="en-US" dirty="0"/>
              <a:t>However, it’s understandable that you may feel stressed and anxious about the situation. It’s a good idea to get the facts to help you accurately determine your risks so that you can take reasonable precautions. Your healthcare provider, your national public health authority and your employer are all potential sources of accurate information on COVID-19 and whether it is in your area. It is important to be informed of the situation where you live and take appropriate measures to protect yourself. (See Protection measures for everyone).</a:t>
            </a:r>
          </a:p>
          <a:p>
            <a:r>
              <a:rPr lang="en-US" b="1" dirty="0"/>
              <a:t>If you are in an area where there is an outbreak of COVID-19 you need to take the risk of infection seriously. </a:t>
            </a:r>
            <a:r>
              <a:rPr lang="en-US" dirty="0"/>
              <a:t>Follow the advice issued by national and local health authorities. Although for most people COVID-19 causes only mild illness, it can make some people very ill. More rarely, the disease can be fatal. Older people, and those with pre-existing medical conditions (such as high blood pressure, heart problems or diabetes) appear to be more vulnerable. (See </a:t>
            </a:r>
            <a:r>
              <a:rPr lang="en-US" dirty="0">
                <a:hlinkClick r:id="rId3"/>
              </a:rPr>
              <a:t>Protection measures for persons who are in or have recently visited (past 14 days) areas where COVID-19 is spreading</a:t>
            </a:r>
            <a:r>
              <a:rPr lang="en-US" dirty="0"/>
              <a:t>).</a:t>
            </a:r>
          </a:p>
          <a:p>
            <a:endParaRPr lang="hu-HU" dirty="0"/>
          </a:p>
        </p:txBody>
      </p:sp>
    </p:spTree>
    <p:extLst>
      <p:ext uri="{BB962C8B-B14F-4D97-AF65-F5344CB8AC3E}">
        <p14:creationId xmlns:p14="http://schemas.microsoft.com/office/powerpoint/2010/main" val="3323527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Should I wear a mask to protect myself?</a:t>
            </a:r>
            <a:endParaRPr lang="hu-HU" dirty="0"/>
          </a:p>
        </p:txBody>
      </p:sp>
      <p:sp>
        <p:nvSpPr>
          <p:cNvPr id="3" name="Tartalom helye 2"/>
          <p:cNvSpPr>
            <a:spLocks noGrp="1"/>
          </p:cNvSpPr>
          <p:nvPr>
            <p:ph idx="1"/>
          </p:nvPr>
        </p:nvSpPr>
        <p:spPr>
          <a:xfrm>
            <a:off x="457200" y="1600200"/>
            <a:ext cx="8229600" cy="4997152"/>
          </a:xfrm>
        </p:spPr>
        <p:txBody>
          <a:bodyPr>
            <a:normAutofit fontScale="62500" lnSpcReduction="20000"/>
          </a:bodyPr>
          <a:lstStyle/>
          <a:p>
            <a:r>
              <a:rPr lang="en-US" b="1" dirty="0" smtClean="0"/>
              <a:t>People </a:t>
            </a:r>
            <a:r>
              <a:rPr lang="en-US" b="1" dirty="0"/>
              <a:t>with no respiratory symptoms, such as cough, do not need to wear a medical mask. </a:t>
            </a:r>
            <a:r>
              <a:rPr lang="en-US" dirty="0"/>
              <a:t>WHO recommends the use of masks for people who have symptoms of COVID-19 and for those caring for individuals who have symptoms, such as cough and fever. The use of masks is crucial for health workers and people who are taking care of someone (at home or in a health care facility).</a:t>
            </a:r>
          </a:p>
          <a:p>
            <a:r>
              <a:rPr lang="en-US" b="1" dirty="0"/>
              <a:t>WHO advises rational use of medical masks to avoid unnecessary wastage of precious resources and </a:t>
            </a:r>
            <a:r>
              <a:rPr lang="en-US" b="1" dirty="0" smtClean="0"/>
              <a:t>misuse </a:t>
            </a:r>
            <a:r>
              <a:rPr lang="en-US" b="1" dirty="0"/>
              <a:t>of masks </a:t>
            </a:r>
            <a:r>
              <a:rPr lang="en-US" dirty="0"/>
              <a:t>(see </a:t>
            </a:r>
            <a:r>
              <a:rPr lang="en-US" dirty="0">
                <a:hlinkClick r:id="rId3"/>
              </a:rPr>
              <a:t>Advice on the use of masks</a:t>
            </a:r>
            <a:r>
              <a:rPr lang="en-US" dirty="0"/>
              <a:t>). Use a mask only if you have respiratory symptoms (coughing or sneezing), have suspected COVID-19 infection with mild symptoms, or are caring for someone with suspected COVID-19 infection. A suspected COVID-19 infection is linked to travel in areas where cases have been reported, or close contact with someone who has travelled in these areas and has become ill.</a:t>
            </a:r>
          </a:p>
          <a:p>
            <a:r>
              <a:rPr lang="en-US" dirty="0"/>
              <a:t>The most effective ways to protect yourself and others against COVID-19 are to frequently clean your hands, cover your cough with the bend of elbow or tissue and maintain a distance of at least 1 meter (3 feet) from people who are coughing or sneezing. For more information, see basic protective measures against the new coronavirus</a:t>
            </a:r>
            <a:r>
              <a:rPr lang="en-US" dirty="0" smtClean="0"/>
              <a:t>.</a:t>
            </a:r>
            <a:endParaRPr lang="hu-HU" dirty="0"/>
          </a:p>
        </p:txBody>
      </p:sp>
    </p:spTree>
    <p:extLst>
      <p:ext uri="{BB962C8B-B14F-4D97-AF65-F5344CB8AC3E}">
        <p14:creationId xmlns:p14="http://schemas.microsoft.com/office/powerpoint/2010/main" val="3550291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How long does the virus survive on surfaces?</a:t>
            </a:r>
            <a:endParaRPr lang="hu-HU" dirty="0"/>
          </a:p>
        </p:txBody>
      </p:sp>
      <p:sp>
        <p:nvSpPr>
          <p:cNvPr id="3" name="Tartalom helye 2"/>
          <p:cNvSpPr>
            <a:spLocks noGrp="1"/>
          </p:cNvSpPr>
          <p:nvPr>
            <p:ph idx="1"/>
          </p:nvPr>
        </p:nvSpPr>
        <p:spPr/>
        <p:txBody>
          <a:bodyPr>
            <a:normAutofit fontScale="85000" lnSpcReduction="20000"/>
          </a:bodyPr>
          <a:lstStyle/>
          <a:p>
            <a:r>
              <a:rPr lang="en-US" dirty="0" smtClean="0"/>
              <a:t>It </a:t>
            </a:r>
            <a:r>
              <a:rPr lang="en-US" dirty="0"/>
              <a:t>is not certain how long the virus that causes COVID-19 survives on surfaces, but it seems to behave like other coronaviruses. Studies suggest that coronaviruses (including preliminary information on the COVID-19 virus) </a:t>
            </a:r>
            <a:r>
              <a:rPr lang="en-US" b="1" dirty="0"/>
              <a:t>may persist on surfaces for a few hours or up to several days</a:t>
            </a:r>
            <a:r>
              <a:rPr lang="en-US" dirty="0"/>
              <a:t>. This may vary under different conditions (e.g. type of surface, temperature or humidity of the environment).</a:t>
            </a:r>
          </a:p>
          <a:p>
            <a:r>
              <a:rPr lang="en-US" b="1" dirty="0"/>
              <a:t>If you think a surface may be infected, clean it with simple disinfectant to kill the virus and protect yourself and others. </a:t>
            </a:r>
            <a:r>
              <a:rPr lang="en-US" dirty="0"/>
              <a:t>Clean your hands with an alcohol-based hand rub or wash them with soap and water. Avoid touching your eyes, mouth, or nose.</a:t>
            </a:r>
          </a:p>
          <a:p>
            <a:endParaRPr lang="hu-HU" dirty="0"/>
          </a:p>
        </p:txBody>
      </p:sp>
    </p:spTree>
    <p:extLst>
      <p:ext uri="{BB962C8B-B14F-4D97-AF65-F5344CB8AC3E}">
        <p14:creationId xmlns:p14="http://schemas.microsoft.com/office/powerpoint/2010/main" val="1255720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620688"/>
            <a:ext cx="8229600" cy="1143000"/>
          </a:xfrm>
        </p:spPr>
        <p:txBody>
          <a:bodyPr>
            <a:normAutofit fontScale="90000"/>
          </a:bodyPr>
          <a:lstStyle/>
          <a:p>
            <a:r>
              <a:rPr lang="en-US" b="1" dirty="0" smtClean="0">
                <a:hlinkClick r:id="rId2"/>
              </a:rPr>
              <a:t>Is it safe to receive a package from any area where COVID-19 has been reported?</a:t>
            </a:r>
            <a:r>
              <a:rPr lang="en-US" dirty="0" smtClean="0"/>
              <a:t/>
            </a:r>
            <a:br>
              <a:rPr lang="en-US" dirty="0" smtClean="0"/>
            </a:br>
            <a:endParaRPr lang="hu-HU" dirty="0"/>
          </a:p>
        </p:txBody>
      </p:sp>
      <p:sp>
        <p:nvSpPr>
          <p:cNvPr id="3" name="Tartalom helye 2"/>
          <p:cNvSpPr>
            <a:spLocks noGrp="1"/>
          </p:cNvSpPr>
          <p:nvPr>
            <p:ph idx="1"/>
          </p:nvPr>
        </p:nvSpPr>
        <p:spPr>
          <a:xfrm>
            <a:off x="467544" y="1988840"/>
            <a:ext cx="8229600" cy="4525963"/>
          </a:xfrm>
        </p:spPr>
        <p:txBody>
          <a:bodyPr/>
          <a:lstStyle/>
          <a:p>
            <a:r>
              <a:rPr lang="en-US" b="1" dirty="0" smtClean="0"/>
              <a:t>Yes</a:t>
            </a:r>
            <a:r>
              <a:rPr lang="en-US" b="1" dirty="0"/>
              <a:t>.</a:t>
            </a:r>
            <a:r>
              <a:rPr lang="en-US" dirty="0"/>
              <a:t> The likelihood of an infected person contaminating commercial goods is low and the risk of catching the virus that causes COVID-19 from a package that has been moved, travelled, and exposed to different conditions and temperature is also low. </a:t>
            </a:r>
          </a:p>
          <a:p>
            <a:endParaRPr lang="hu-HU" dirty="0"/>
          </a:p>
        </p:txBody>
      </p:sp>
    </p:spTree>
    <p:extLst>
      <p:ext uri="{BB962C8B-B14F-4D97-AF65-F5344CB8AC3E}">
        <p14:creationId xmlns:p14="http://schemas.microsoft.com/office/powerpoint/2010/main" val="3009514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Is there anything I should not do?</a:t>
            </a:r>
            <a:r>
              <a:rPr lang="en-US" dirty="0" smtClean="0"/>
              <a:t/>
            </a:r>
            <a:br>
              <a:rPr lang="en-US" dirty="0" smtClean="0"/>
            </a:br>
            <a:endParaRPr lang="hu-HU" dirty="0"/>
          </a:p>
        </p:txBody>
      </p:sp>
      <p:sp>
        <p:nvSpPr>
          <p:cNvPr id="3" name="Tartalom helye 2"/>
          <p:cNvSpPr>
            <a:spLocks noGrp="1"/>
          </p:cNvSpPr>
          <p:nvPr>
            <p:ph idx="1"/>
          </p:nvPr>
        </p:nvSpPr>
        <p:spPr/>
        <p:txBody>
          <a:bodyPr>
            <a:normAutofit fontScale="92500" lnSpcReduction="20000"/>
          </a:bodyPr>
          <a:lstStyle/>
          <a:p>
            <a:r>
              <a:rPr lang="en-US" dirty="0" smtClean="0"/>
              <a:t>The </a:t>
            </a:r>
            <a:r>
              <a:rPr lang="en-US" dirty="0"/>
              <a:t>following measures </a:t>
            </a:r>
            <a:r>
              <a:rPr lang="en-US" b="1" u="sng" dirty="0"/>
              <a:t>ARE NOT</a:t>
            </a:r>
            <a:r>
              <a:rPr lang="en-US" dirty="0"/>
              <a:t> effective against COVID-2019 and can be harmful:</a:t>
            </a:r>
          </a:p>
          <a:p>
            <a:pPr lvl="1"/>
            <a:r>
              <a:rPr lang="en-US" dirty="0"/>
              <a:t>Smoking</a:t>
            </a:r>
          </a:p>
          <a:p>
            <a:pPr lvl="1"/>
            <a:r>
              <a:rPr lang="en-US" dirty="0"/>
              <a:t>Taking traditional herbal remedies</a:t>
            </a:r>
          </a:p>
          <a:p>
            <a:pPr lvl="1"/>
            <a:r>
              <a:rPr lang="en-US" dirty="0"/>
              <a:t>Wearing multiple masks</a:t>
            </a:r>
          </a:p>
          <a:p>
            <a:pPr lvl="1"/>
            <a:r>
              <a:rPr lang="en-US" dirty="0"/>
              <a:t>Taking self-medication such as antibiotics  </a:t>
            </a:r>
          </a:p>
          <a:p>
            <a:r>
              <a:rPr lang="en-US" b="1" dirty="0"/>
              <a:t>In any case, if you have fever, cough and difficulty breathing seek medical care early</a:t>
            </a:r>
            <a:r>
              <a:rPr lang="en-US" dirty="0"/>
              <a:t> to reduce the risk of developing a more severe infection and be sure to share your recent travel history with your health care provider.</a:t>
            </a:r>
          </a:p>
          <a:p>
            <a:endParaRPr lang="hu-HU" dirty="0"/>
          </a:p>
        </p:txBody>
      </p:sp>
    </p:spTree>
    <p:extLst>
      <p:ext uri="{BB962C8B-B14F-4D97-AF65-F5344CB8AC3E}">
        <p14:creationId xmlns:p14="http://schemas.microsoft.com/office/powerpoint/2010/main" val="3596500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What is a coronavirus?</a:t>
            </a:r>
            <a:r>
              <a:rPr lang="en-US" dirty="0" smtClean="0"/>
              <a:t/>
            </a:r>
            <a:br>
              <a:rPr lang="en-US" dirty="0" smtClean="0"/>
            </a:br>
            <a:endParaRPr lang="hu-HU" dirty="0"/>
          </a:p>
        </p:txBody>
      </p:sp>
      <p:sp>
        <p:nvSpPr>
          <p:cNvPr id="3" name="Tartalom helye 2"/>
          <p:cNvSpPr>
            <a:spLocks noGrp="1"/>
          </p:cNvSpPr>
          <p:nvPr>
            <p:ph idx="1"/>
          </p:nvPr>
        </p:nvSpPr>
        <p:spPr/>
        <p:txBody>
          <a:bodyPr>
            <a:normAutofit lnSpcReduction="10000"/>
          </a:bodyPr>
          <a:lstStyle/>
          <a:p>
            <a:r>
              <a:rPr lang="en-US" dirty="0" smtClean="0"/>
              <a:t>Coronaviruses </a:t>
            </a:r>
            <a:r>
              <a:rPr lang="en-US" dirty="0"/>
              <a:t>are a large family of viruses which may cause illness in animals or humans.  In humans, several coronaviruses are known to cause respiratory infections ranging from the common cold to more severe diseases such as Middle East Respiratory Syndrome (MERS) and Severe Acute Respiratory Syndrome (SARS). The most recently discovered coronavirus causes coronavirus disease COVID-19.</a:t>
            </a:r>
          </a:p>
          <a:p>
            <a:endParaRPr lang="hu-HU" dirty="0"/>
          </a:p>
        </p:txBody>
      </p:sp>
    </p:spTree>
    <p:extLst>
      <p:ext uri="{BB962C8B-B14F-4D97-AF65-F5344CB8AC3E}">
        <p14:creationId xmlns:p14="http://schemas.microsoft.com/office/powerpoint/2010/main" val="4271402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What is COVID-19?</a:t>
            </a:r>
            <a:r>
              <a:rPr lang="en-US" dirty="0" smtClean="0"/>
              <a:t/>
            </a:r>
            <a:br>
              <a:rPr lang="en-US" dirty="0" smtClean="0"/>
            </a:br>
            <a:endParaRPr lang="hu-HU" dirty="0"/>
          </a:p>
        </p:txBody>
      </p:sp>
      <p:sp>
        <p:nvSpPr>
          <p:cNvPr id="3" name="Tartalom helye 2"/>
          <p:cNvSpPr>
            <a:spLocks noGrp="1"/>
          </p:cNvSpPr>
          <p:nvPr>
            <p:ph idx="1"/>
          </p:nvPr>
        </p:nvSpPr>
        <p:spPr/>
        <p:txBody>
          <a:bodyPr/>
          <a:lstStyle/>
          <a:p>
            <a:r>
              <a:rPr lang="en-US" dirty="0" smtClean="0"/>
              <a:t>COVID-19 </a:t>
            </a:r>
            <a:r>
              <a:rPr lang="en-US" dirty="0"/>
              <a:t>is the infectious disease caused by the most recently discovered coronavirus. This new virus and disease were unknown before the outbreak began in Wuhan, China, in December 2019.</a:t>
            </a:r>
          </a:p>
          <a:p>
            <a:endParaRPr lang="hu-HU" dirty="0"/>
          </a:p>
        </p:txBody>
      </p:sp>
    </p:spTree>
    <p:extLst>
      <p:ext uri="{BB962C8B-B14F-4D97-AF65-F5344CB8AC3E}">
        <p14:creationId xmlns:p14="http://schemas.microsoft.com/office/powerpoint/2010/main" val="1307370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What are the symptoms of COVID-19?</a:t>
            </a:r>
            <a:r>
              <a:rPr lang="en-US" dirty="0" smtClean="0"/>
              <a:t/>
            </a:r>
            <a:br>
              <a:rPr lang="en-US" dirty="0" smtClean="0"/>
            </a:br>
            <a:endParaRPr lang="hu-HU" dirty="0"/>
          </a:p>
        </p:txBody>
      </p:sp>
      <p:sp>
        <p:nvSpPr>
          <p:cNvPr id="3" name="Tartalom helye 2"/>
          <p:cNvSpPr>
            <a:spLocks noGrp="1"/>
          </p:cNvSpPr>
          <p:nvPr>
            <p:ph idx="1"/>
          </p:nvPr>
        </p:nvSpPr>
        <p:spPr/>
        <p:txBody>
          <a:bodyPr>
            <a:normAutofit fontScale="70000" lnSpcReduction="20000"/>
          </a:bodyPr>
          <a:lstStyle/>
          <a:p>
            <a:r>
              <a:rPr lang="en-US" dirty="0" smtClean="0"/>
              <a:t>The </a:t>
            </a:r>
            <a:r>
              <a:rPr lang="en-US" dirty="0"/>
              <a:t>most common symptoms of COVID-19 are fever, tiredness, and dry cough. Some patients may have aches and pains, nasal congestion, runny nose, sore throat or diarrhea. These symptoms are usually mild and begin gradually. Some people become infected but don’t develop any symptoms and don't feel unwell. Most people (about 80%) recover from the disease without needing special treatment. Around 1 out of every 6 people who gets COVID-19 becomes seriously ill and develops difficulty breathing. Older people, and those with underlying medical problems like high blood pressure, heart problems or diabetes, are more likely to develop serious illness. About 2% of people with the disease have died. People with fever, cough and difficulty breathing should seek medical attention.</a:t>
            </a:r>
          </a:p>
          <a:p>
            <a:endParaRPr lang="hu-HU" dirty="0"/>
          </a:p>
        </p:txBody>
      </p:sp>
    </p:spTree>
    <p:extLst>
      <p:ext uri="{BB962C8B-B14F-4D97-AF65-F5344CB8AC3E}">
        <p14:creationId xmlns:p14="http://schemas.microsoft.com/office/powerpoint/2010/main" val="572744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normAutofit fontScale="90000"/>
          </a:bodyPr>
          <a:lstStyle/>
          <a:p>
            <a:r>
              <a:rPr lang="en-US" b="1" dirty="0" smtClean="0">
                <a:hlinkClick r:id="rId2"/>
              </a:rPr>
              <a:t>How does COVID-19 spread?</a:t>
            </a:r>
            <a:r>
              <a:rPr lang="en-US" dirty="0" smtClean="0"/>
              <a:t/>
            </a:r>
            <a:br>
              <a:rPr lang="en-US" dirty="0" smtClean="0"/>
            </a:br>
            <a:endParaRPr lang="hu-HU" dirty="0"/>
          </a:p>
        </p:txBody>
      </p:sp>
      <p:sp>
        <p:nvSpPr>
          <p:cNvPr id="3" name="Tartalom helye 2"/>
          <p:cNvSpPr>
            <a:spLocks noGrp="1"/>
          </p:cNvSpPr>
          <p:nvPr>
            <p:ph idx="1"/>
          </p:nvPr>
        </p:nvSpPr>
        <p:spPr>
          <a:xfrm>
            <a:off x="395536" y="692696"/>
            <a:ext cx="8496944" cy="5904656"/>
          </a:xfrm>
        </p:spPr>
        <p:txBody>
          <a:bodyPr>
            <a:normAutofit fontScale="85000" lnSpcReduction="10000"/>
          </a:bodyPr>
          <a:lstStyle/>
          <a:p>
            <a:r>
              <a:rPr lang="en-US" dirty="0" smtClean="0"/>
              <a:t>People </a:t>
            </a:r>
            <a:r>
              <a:rPr lang="en-US" dirty="0"/>
              <a:t>can catch COVID-19 from others who have the virus. The disease can spread from person to person through small droplets from the nose or mouth which are spread when a person with COVID-19 coughs or exhales. These droplets land on objects and surfaces around the person. Other people then catch COVID-19 by touching these objects or surfaces, then touching their eyes, nose or mouth. People can also catch COVID-19 if they breathe in droplets from a person with COVID-19 who coughs out or exhales droplets. This is why it is important to stay more than 1 meter (3 feet) away from a person who is sick.</a:t>
            </a:r>
          </a:p>
          <a:p>
            <a:r>
              <a:rPr lang="en-US" dirty="0"/>
              <a:t>WHO is assessing ongoing research on the ways COVID-19 is spread and will continue to share updated findings.    </a:t>
            </a:r>
          </a:p>
          <a:p>
            <a:endParaRPr lang="hu-HU" dirty="0"/>
          </a:p>
        </p:txBody>
      </p:sp>
    </p:spTree>
    <p:extLst>
      <p:ext uri="{BB962C8B-B14F-4D97-AF65-F5344CB8AC3E}">
        <p14:creationId xmlns:p14="http://schemas.microsoft.com/office/powerpoint/2010/main" val="2266897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76672"/>
            <a:ext cx="8229600" cy="1143000"/>
          </a:xfrm>
        </p:spPr>
        <p:txBody>
          <a:bodyPr>
            <a:normAutofit fontScale="90000"/>
          </a:bodyPr>
          <a:lstStyle/>
          <a:p>
            <a:pPr algn="l"/>
            <a:r>
              <a:rPr lang="en-US" sz="3900" b="1" dirty="0" smtClean="0"/>
              <a:t>Can the virus that causes COVID-19 be transmitted through the air?</a:t>
            </a:r>
            <a:r>
              <a:rPr lang="en-US" b="1" dirty="0" smtClean="0"/>
              <a:t/>
            </a:r>
            <a:br>
              <a:rPr lang="en-US" b="1" dirty="0" smtClean="0"/>
            </a:br>
            <a:endParaRPr lang="hu-HU" dirty="0"/>
          </a:p>
        </p:txBody>
      </p:sp>
      <p:sp>
        <p:nvSpPr>
          <p:cNvPr id="3" name="Tartalom helye 2"/>
          <p:cNvSpPr>
            <a:spLocks noGrp="1"/>
          </p:cNvSpPr>
          <p:nvPr>
            <p:ph idx="1"/>
          </p:nvPr>
        </p:nvSpPr>
        <p:spPr>
          <a:xfrm>
            <a:off x="457200" y="1600200"/>
            <a:ext cx="8229600" cy="4997152"/>
          </a:xfrm>
        </p:spPr>
        <p:txBody>
          <a:bodyPr>
            <a:normAutofit fontScale="47500" lnSpcReduction="20000"/>
          </a:bodyPr>
          <a:lstStyle/>
          <a:p>
            <a:r>
              <a:rPr lang="en-US" dirty="0" smtClean="0"/>
              <a:t>Studies to date suggest that the virus that causes COVID-19 is mainly transmitted through contact with respiratory droplets rather than through the air.  See previous answer on “How does COVID-19 spread?”</a:t>
            </a:r>
          </a:p>
          <a:p>
            <a:pPr marL="0" indent="0">
              <a:buNone/>
            </a:pPr>
            <a:r>
              <a:rPr lang="en-US" sz="7300" b="1" dirty="0" smtClean="0"/>
              <a:t>Can CoVID-19 be caught from a person who has no symptoms?</a:t>
            </a:r>
          </a:p>
          <a:p>
            <a:r>
              <a:rPr lang="en-US" dirty="0" smtClean="0"/>
              <a:t>The main way the disease spreads is through respiratory droplets expelled by someone who is coughing. The risk of catching COVID-19 from someone with no symptoms at all is</a:t>
            </a:r>
            <a:r>
              <a:rPr lang="en-US" b="1" dirty="0" smtClean="0"/>
              <a:t> very low. </a:t>
            </a:r>
            <a:r>
              <a:rPr lang="en-US" dirty="0" smtClean="0"/>
              <a:t>However, many people with COVID-19 experience only mild symptoms. This is particularly true at the early stages of the disease. It is therefore possible to catch COVID-19 from someone who has, for example, just a mild cough and does not feel ill.  WHO is assessing ongoing research on the period of transmission of COVID-19 and will continue to share updated findings.    </a:t>
            </a:r>
          </a:p>
          <a:p>
            <a:pPr marL="0" indent="0">
              <a:buNone/>
            </a:pPr>
            <a:r>
              <a:rPr lang="en-US" sz="7600" b="1" dirty="0" smtClean="0"/>
              <a:t>Can I catch COVID-19 from the feces of someone with the disease?</a:t>
            </a:r>
          </a:p>
          <a:p>
            <a:r>
              <a:rPr lang="en-US" dirty="0" smtClean="0"/>
              <a:t>The risk of catching COVID-19 from the feces of an infected person appears to be low. While initial investigations suggest the virus may be present in feces in some cases, spread through this route is not a main feature of the outbreak. WHO is assessing ongoing research on the ways COVID-19 is spread and will continue to share new findings. Because this is a risk, however, it is another reason to clean hands regularly, after using the bathroom and before eating. </a:t>
            </a:r>
          </a:p>
          <a:p>
            <a:endParaRPr lang="hu-HU" dirty="0"/>
          </a:p>
        </p:txBody>
      </p:sp>
    </p:spTree>
    <p:extLst>
      <p:ext uri="{BB962C8B-B14F-4D97-AF65-F5344CB8AC3E}">
        <p14:creationId xmlns:p14="http://schemas.microsoft.com/office/powerpoint/2010/main" val="1226126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490066"/>
          </a:xfrm>
        </p:spPr>
        <p:txBody>
          <a:bodyPr>
            <a:normAutofit fontScale="90000"/>
          </a:bodyPr>
          <a:lstStyle/>
          <a:p>
            <a:r>
              <a:rPr lang="en-US" b="1" dirty="0" smtClean="0"/>
              <a:t>Protection measures for everyone</a:t>
            </a:r>
            <a:endParaRPr lang="hu-HU" dirty="0"/>
          </a:p>
        </p:txBody>
      </p:sp>
      <p:sp>
        <p:nvSpPr>
          <p:cNvPr id="3" name="Tartalom helye 2"/>
          <p:cNvSpPr>
            <a:spLocks noGrp="1"/>
          </p:cNvSpPr>
          <p:nvPr>
            <p:ph idx="1"/>
          </p:nvPr>
        </p:nvSpPr>
        <p:spPr>
          <a:xfrm>
            <a:off x="323528" y="1124744"/>
            <a:ext cx="8496944" cy="4968552"/>
          </a:xfrm>
        </p:spPr>
        <p:txBody>
          <a:bodyPr>
            <a:normAutofit/>
          </a:bodyPr>
          <a:lstStyle/>
          <a:p>
            <a:pPr>
              <a:lnSpc>
                <a:spcPct val="150000"/>
              </a:lnSpc>
            </a:pPr>
            <a:r>
              <a:rPr lang="en-US" sz="2000" dirty="0" smtClean="0"/>
              <a:t>Stay </a:t>
            </a:r>
            <a:r>
              <a:rPr lang="en-US" sz="2000" dirty="0"/>
              <a:t>aware of the latest information on the COVID-19 </a:t>
            </a:r>
            <a:r>
              <a:rPr lang="en-US" sz="2000" dirty="0" smtClean="0"/>
              <a:t>outbreak</a:t>
            </a:r>
            <a:endParaRPr lang="hu-HU" sz="2000" dirty="0" smtClean="0"/>
          </a:p>
          <a:p>
            <a:pPr>
              <a:lnSpc>
                <a:spcPct val="150000"/>
              </a:lnSpc>
            </a:pPr>
            <a:r>
              <a:rPr lang="en-US" sz="2000" dirty="0" smtClean="0"/>
              <a:t>Regularly </a:t>
            </a:r>
            <a:r>
              <a:rPr lang="en-US" sz="2000" dirty="0"/>
              <a:t>and thoroughly clean your hands with an alcohol-based hand rub or wash them with soap and water</a:t>
            </a:r>
            <a:r>
              <a:rPr lang="en-US" sz="2000" dirty="0" smtClean="0"/>
              <a:t>.</a:t>
            </a:r>
            <a:endParaRPr lang="hu-HU" sz="2000" dirty="0" smtClean="0"/>
          </a:p>
          <a:p>
            <a:pPr>
              <a:lnSpc>
                <a:spcPct val="150000"/>
              </a:lnSpc>
            </a:pPr>
            <a:r>
              <a:rPr lang="en-US" sz="2000" dirty="0" smtClean="0"/>
              <a:t>Maintain </a:t>
            </a:r>
            <a:r>
              <a:rPr lang="en-US" sz="2000" dirty="0"/>
              <a:t>at least 1 </a:t>
            </a:r>
            <a:r>
              <a:rPr lang="en-US" sz="2000" dirty="0" err="1"/>
              <a:t>metre</a:t>
            </a:r>
            <a:r>
              <a:rPr lang="en-US" sz="2000" dirty="0"/>
              <a:t> (3 feet) distance between yourself and anyone who is coughing or sneezing</a:t>
            </a:r>
            <a:r>
              <a:rPr lang="en-US" sz="2000" dirty="0" smtClean="0"/>
              <a:t>.</a:t>
            </a:r>
            <a:endParaRPr lang="hu-HU" sz="2000" dirty="0" smtClean="0"/>
          </a:p>
          <a:p>
            <a:pPr>
              <a:lnSpc>
                <a:spcPct val="150000"/>
              </a:lnSpc>
            </a:pPr>
            <a:r>
              <a:rPr lang="en-US" sz="2000" dirty="0" smtClean="0"/>
              <a:t>Avoid </a:t>
            </a:r>
            <a:r>
              <a:rPr lang="en-US" sz="2000" dirty="0"/>
              <a:t>touching eyes, nose and mouth</a:t>
            </a:r>
            <a:r>
              <a:rPr lang="en-US" sz="2000" dirty="0" smtClean="0"/>
              <a:t>.</a:t>
            </a:r>
            <a:endParaRPr lang="hu-HU" sz="2000" dirty="0" smtClean="0"/>
          </a:p>
          <a:p>
            <a:pPr>
              <a:lnSpc>
                <a:spcPct val="150000"/>
              </a:lnSpc>
            </a:pPr>
            <a:r>
              <a:rPr lang="en-US" sz="2000" dirty="0" smtClean="0"/>
              <a:t>Make </a:t>
            </a:r>
            <a:r>
              <a:rPr lang="en-US" sz="2000" dirty="0"/>
              <a:t>sure you, and the people around you, follow good respiratory hygiene. This means covering your mouth and nose with your bent elbow or tissue when you cough or sneeze. Then dispose of the used tissue immediately</a:t>
            </a:r>
            <a:r>
              <a:rPr lang="en-US" sz="2000" dirty="0" smtClean="0"/>
              <a:t>.</a:t>
            </a:r>
            <a:endParaRPr lang="hu-HU" sz="2000" dirty="0" smtClean="0"/>
          </a:p>
          <a:p>
            <a:pPr>
              <a:lnSpc>
                <a:spcPct val="150000"/>
              </a:lnSpc>
            </a:pPr>
            <a:r>
              <a:rPr lang="en-US" sz="2000" dirty="0" smtClean="0"/>
              <a:t>Stay </a:t>
            </a:r>
            <a:r>
              <a:rPr lang="en-US" sz="2000" dirty="0"/>
              <a:t>home if you feel unwell. </a:t>
            </a:r>
          </a:p>
        </p:txBody>
      </p:sp>
    </p:spTree>
    <p:extLst>
      <p:ext uri="{BB962C8B-B14F-4D97-AF65-F5344CB8AC3E}">
        <p14:creationId xmlns:p14="http://schemas.microsoft.com/office/powerpoint/2010/main" val="1938480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764704"/>
            <a:ext cx="8229600" cy="1143000"/>
          </a:xfrm>
        </p:spPr>
        <p:txBody>
          <a:bodyPr>
            <a:normAutofit fontScale="90000"/>
          </a:bodyPr>
          <a:lstStyle/>
          <a:p>
            <a:r>
              <a:rPr lang="en-US" sz="3500" b="1" dirty="0" smtClean="0">
                <a:solidFill>
                  <a:srgbClr val="FF0000"/>
                </a:solidFill>
              </a:rPr>
              <a:t>Protection measures for persons who are in or have recently visited (past 14 days) areas where COVID-19 is spreading</a:t>
            </a:r>
            <a:r>
              <a:rPr lang="en-US" sz="3500" b="1" dirty="0" smtClean="0"/>
              <a:t/>
            </a:r>
            <a:br>
              <a:rPr lang="en-US" sz="3500" b="1" dirty="0" smtClean="0"/>
            </a:br>
            <a:endParaRPr lang="hu-HU" sz="3500" dirty="0"/>
          </a:p>
        </p:txBody>
      </p:sp>
      <p:sp>
        <p:nvSpPr>
          <p:cNvPr id="3" name="Tartalom helye 2"/>
          <p:cNvSpPr>
            <a:spLocks noGrp="1"/>
          </p:cNvSpPr>
          <p:nvPr>
            <p:ph idx="1"/>
          </p:nvPr>
        </p:nvSpPr>
        <p:spPr>
          <a:xfrm>
            <a:off x="395536" y="2492896"/>
            <a:ext cx="8229600" cy="4525963"/>
          </a:xfrm>
        </p:spPr>
        <p:txBody>
          <a:bodyPr>
            <a:normAutofit fontScale="70000" lnSpcReduction="20000"/>
          </a:bodyPr>
          <a:lstStyle/>
          <a:p>
            <a:r>
              <a:rPr lang="en-US" dirty="0" smtClean="0"/>
              <a:t>Follow </a:t>
            </a:r>
            <a:r>
              <a:rPr lang="en-US" dirty="0"/>
              <a:t>the guidance outlined above. (Protection measures for everyone)</a:t>
            </a:r>
          </a:p>
          <a:p>
            <a:r>
              <a:rPr lang="en-US" b="1" dirty="0">
                <a:solidFill>
                  <a:srgbClr val="FF0000"/>
                </a:solidFill>
              </a:rPr>
              <a:t>Stay at home if you begin to feel unwell</a:t>
            </a:r>
            <a:r>
              <a:rPr lang="en-US" dirty="0"/>
              <a:t>, even with mild symptoms such as headache and slight runny nose, until you recover. </a:t>
            </a:r>
            <a:br>
              <a:rPr lang="en-US" dirty="0"/>
            </a:br>
            <a:r>
              <a:rPr lang="en-US" dirty="0"/>
              <a:t>Why? Avoiding contact with others and visits to medical facilities will allow these facilities to operate more effectively and help protect you and others from possible COVID-19 and other viruses</a:t>
            </a:r>
            <a:r>
              <a:rPr lang="en-US" dirty="0" smtClean="0"/>
              <a:t>.</a:t>
            </a:r>
            <a:endParaRPr lang="en-US" dirty="0"/>
          </a:p>
          <a:p>
            <a:r>
              <a:rPr lang="en-US" b="1" dirty="0">
                <a:solidFill>
                  <a:srgbClr val="FF0000"/>
                </a:solidFill>
              </a:rPr>
              <a:t>If you develop fever, cough and difficulty breathing, seek medical advice promptly as this may be due to a respiratory infection or other serious condition. </a:t>
            </a:r>
            <a:r>
              <a:rPr lang="en-US" dirty="0"/>
              <a:t>Call in advance and tell your provider of any recent travel or contact with travelers. </a:t>
            </a:r>
            <a:br>
              <a:rPr lang="en-US" dirty="0"/>
            </a:br>
            <a:r>
              <a:rPr lang="en-US" dirty="0"/>
              <a:t>Why? Calling in advance will allow your health care provider to quickly direct you to the right health facility. This will also help to prevent possible spread of COVID-19 and other viruses.</a:t>
            </a:r>
          </a:p>
          <a:p>
            <a:endParaRPr lang="hu-HU" dirty="0"/>
          </a:p>
        </p:txBody>
      </p:sp>
    </p:spTree>
    <p:extLst>
      <p:ext uri="{BB962C8B-B14F-4D97-AF65-F5344CB8AC3E}">
        <p14:creationId xmlns:p14="http://schemas.microsoft.com/office/powerpoint/2010/main" val="48807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US" b="1" dirty="0" smtClean="0">
                <a:hlinkClick r:id="rId2"/>
              </a:rPr>
              <a:t>How likely am I to catch COVID-19?</a:t>
            </a:r>
            <a:r>
              <a:rPr lang="en-US" dirty="0" smtClean="0"/>
              <a:t/>
            </a:r>
            <a:br>
              <a:rPr lang="en-US" dirty="0" smtClean="0"/>
            </a:br>
            <a:endParaRPr lang="hu-HU" dirty="0"/>
          </a:p>
        </p:txBody>
      </p:sp>
      <p:sp>
        <p:nvSpPr>
          <p:cNvPr id="3" name="Tartalom helye 2"/>
          <p:cNvSpPr>
            <a:spLocks noGrp="1"/>
          </p:cNvSpPr>
          <p:nvPr>
            <p:ph idx="1"/>
          </p:nvPr>
        </p:nvSpPr>
        <p:spPr/>
        <p:txBody>
          <a:bodyPr>
            <a:normAutofit fontScale="85000" lnSpcReduction="20000"/>
          </a:bodyPr>
          <a:lstStyle/>
          <a:p>
            <a:r>
              <a:rPr lang="en-US" dirty="0" smtClean="0"/>
              <a:t>The </a:t>
            </a:r>
            <a:r>
              <a:rPr lang="en-US" dirty="0"/>
              <a:t>risk depends on where you live or where you have travelled recently. The risk of infection is higher in areas where a number people have been diagnosed with COVID-19. More than 95% of all COVID-19 cases are occurring in China, with the majority of those in Hubei Province. For people in most other parts of the world, your risk of getting COVID-19 is currently low, however, it’s important to be aware of the situation and preparedness efforts in your area.</a:t>
            </a:r>
          </a:p>
          <a:p>
            <a:r>
              <a:rPr lang="en-US" dirty="0"/>
              <a:t>WHO is working with health authorities in China and around the world to monitor and respond to COVID-19 outbreaks.</a:t>
            </a:r>
          </a:p>
          <a:p>
            <a:endParaRPr lang="hu-HU" dirty="0"/>
          </a:p>
        </p:txBody>
      </p:sp>
    </p:spTree>
    <p:extLst>
      <p:ext uri="{BB962C8B-B14F-4D97-AF65-F5344CB8AC3E}">
        <p14:creationId xmlns:p14="http://schemas.microsoft.com/office/powerpoint/2010/main" val="2675390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1122</Words>
  <Application>Microsoft Office PowerPoint</Application>
  <PresentationFormat>Diavetítés a képernyőre (4:3 oldalarány)</PresentationFormat>
  <Paragraphs>50</Paragraphs>
  <Slides>14</Slides>
  <Notes>0</Notes>
  <HiddenSlides>0</HiddenSlides>
  <MMClips>0</MMClips>
  <ScaleCrop>false</ScaleCrop>
  <HeadingPairs>
    <vt:vector size="4" baseType="variant">
      <vt:variant>
        <vt:lpstr>Téma</vt:lpstr>
      </vt:variant>
      <vt:variant>
        <vt:i4>1</vt:i4>
      </vt:variant>
      <vt:variant>
        <vt:lpstr>Diacímek</vt:lpstr>
      </vt:variant>
      <vt:variant>
        <vt:i4>14</vt:i4>
      </vt:variant>
    </vt:vector>
  </HeadingPairs>
  <TitlesOfParts>
    <vt:vector size="15" baseType="lpstr">
      <vt:lpstr>Office-téma</vt:lpstr>
      <vt:lpstr>Coronavirus FAQ</vt:lpstr>
      <vt:lpstr>What is a coronavirus? </vt:lpstr>
      <vt:lpstr>What is COVID-19? </vt:lpstr>
      <vt:lpstr>What are the symptoms of COVID-19? </vt:lpstr>
      <vt:lpstr>How does COVID-19 spread? </vt:lpstr>
      <vt:lpstr>Can the virus that causes COVID-19 be transmitted through the air? </vt:lpstr>
      <vt:lpstr>Protection measures for everyone</vt:lpstr>
      <vt:lpstr>Protection measures for persons who are in or have recently visited (past 14 days) areas where COVID-19 is spreading </vt:lpstr>
      <vt:lpstr>How likely am I to catch COVID-19? </vt:lpstr>
      <vt:lpstr>Should I worry about COVID-19? </vt:lpstr>
      <vt:lpstr>Should I wear a mask to protect myself?</vt:lpstr>
      <vt:lpstr>How long does the virus survive on surfaces?</vt:lpstr>
      <vt:lpstr>Is it safe to receive a package from any area where COVID-19 has been reported? </vt:lpstr>
      <vt:lpstr>Is there anything I should not do?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dc:title>
  <dc:creator>Pándics Tamás</dc:creator>
  <cp:lastModifiedBy>Pándics Tamás</cp:lastModifiedBy>
  <cp:revision>5</cp:revision>
  <dcterms:created xsi:type="dcterms:W3CDTF">2020-02-26T12:23:19Z</dcterms:created>
  <dcterms:modified xsi:type="dcterms:W3CDTF">2020-02-26T14:12:12Z</dcterms:modified>
</cp:coreProperties>
</file>